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2" r:id="rId7"/>
    <p:sldId id="264" r:id="rId8"/>
    <p:sldId id="261" r:id="rId9"/>
    <p:sldId id="263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713"/>
  </p:normalViewPr>
  <p:slideViewPr>
    <p:cSldViewPr snapToGrid="0" snapToObjects="1">
      <p:cViewPr varScale="1">
        <p:scale>
          <a:sx n="108" d="100"/>
          <a:sy n="108" d="100"/>
        </p:scale>
        <p:origin x="73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DF7F7A-807F-A64D-9B41-F1CAC5FDDB70}" type="datetimeFigureOut">
              <a:rPr lang="en-US" smtClean="0"/>
              <a:t>11/30/17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F3D6AC-FBB6-1843-A4EB-D45CDDC20F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5066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3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3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2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2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6DCD22-0D1E-874A-91E1-7D902106352D}" type="datetimeFigureOut">
              <a:rPr lang="en-US" smtClean="0"/>
              <a:t>11/30/17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18C22892-2C08-0942-933F-8F2FDADD06EE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6DCD22-0D1E-874A-91E1-7D902106352D}" type="datetimeFigureOut">
              <a:rPr lang="en-US" smtClean="0"/>
              <a:t>11/30/17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22892-2C08-0942-933F-8F2FDADD06EE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6DCD22-0D1E-874A-91E1-7D902106352D}" type="datetimeFigureOut">
              <a:rPr lang="en-US" smtClean="0"/>
              <a:t>11/30/17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22892-2C08-0942-933F-8F2FDADD06EE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6DCD22-0D1E-874A-91E1-7D902106352D}" type="datetimeFigureOut">
              <a:rPr lang="en-US" smtClean="0"/>
              <a:t>11/30/17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22892-2C08-0942-933F-8F2FDADD06EE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106DCD22-0D1E-874A-91E1-7D902106352D}" type="datetimeFigureOut">
              <a:rPr lang="en-US" smtClean="0"/>
              <a:t>11/30/17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18C22892-2C08-0942-933F-8F2FDADD06EE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6DCD22-0D1E-874A-91E1-7D902106352D}" type="datetimeFigureOut">
              <a:rPr lang="en-US" smtClean="0"/>
              <a:t>11/30/17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22892-2C08-0942-933F-8F2FDADD06EE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6DCD22-0D1E-874A-91E1-7D902106352D}" type="datetimeFigureOut">
              <a:rPr lang="en-US" smtClean="0"/>
              <a:t>11/30/17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22892-2C08-0942-933F-8F2FDADD06EE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6DCD22-0D1E-874A-91E1-7D902106352D}" type="datetimeFigureOut">
              <a:rPr lang="en-US" smtClean="0"/>
              <a:t>11/30/17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22892-2C08-0942-933F-8F2FDADD06EE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6DCD22-0D1E-874A-91E1-7D902106352D}" type="datetimeFigureOut">
              <a:rPr lang="en-US" smtClean="0"/>
              <a:t>11/30/17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22892-2C08-0942-933F-8F2FDADD06EE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6DCD22-0D1E-874A-91E1-7D902106352D}" type="datetimeFigureOut">
              <a:rPr lang="en-US" smtClean="0"/>
              <a:t>11/30/17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22892-2C08-0942-933F-8F2FDADD06EE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6DCD22-0D1E-874A-91E1-7D902106352D}" type="datetimeFigureOut">
              <a:rPr lang="en-US" smtClean="0"/>
              <a:t>11/30/17</a:t>
            </a:fld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22892-2C08-0942-933F-8F2FDADD06EE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2.png"/><Relationship Id="rId14" Type="http://schemas.microsoft.com/office/2007/relationships/hdphoto" Target="../media/hdphoto1.wdp"/><Relationship Id="rId15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106DCD22-0D1E-874A-91E1-7D902106352D}" type="datetimeFigureOut">
              <a:rPr lang="en-US" smtClean="0"/>
              <a:t>11/30/17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18C22892-2C08-0942-933F-8F2FDADD06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4152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d2maa6k2gYE" TargetMode="External"/><Relationship Id="rId4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en.wikipedia.org/wiki/Alpha%E2%80%93beta_pruning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en.wikipedia.org/wiki/Alpha%E2%80%93beta_pruning" TargetMode="External"/><Relationship Id="rId3" Type="http://schemas.openxmlformats.org/officeDocument/2006/relationships/hyperlink" Target="https://www.youtube.com/watch?v=d2maa6k2gYE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ockSoda/chessgame" TargetMode="External"/><Relationship Id="rId4" Type="http://schemas.openxmlformats.org/officeDocument/2006/relationships/hyperlink" Target="https://chessaihost.firebaseapp.com/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medium.freecodecamp.org/simple-chess-ai-step-by-step-1d55a9266977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 smtClean="0"/>
              <a:t>Chess Game</a:t>
            </a:r>
            <a:endParaRPr lang="en-US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2281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Functions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Player Verses AI</a:t>
            </a:r>
          </a:p>
          <a:p>
            <a:r>
              <a:rPr lang="en-US" dirty="0" smtClean="0"/>
              <a:t>Difficulty(3 Levels) for AI </a:t>
            </a:r>
          </a:p>
          <a:p>
            <a:r>
              <a:rPr lang="en-US" dirty="0" smtClean="0"/>
              <a:t>Hosting on firebase</a:t>
            </a:r>
          </a:p>
          <a:p>
            <a:r>
              <a:rPr lang="en-US" dirty="0"/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2037570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Collection of moves</a:t>
            </a:r>
            <a:endParaRPr lang="en-US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56749" y="2054599"/>
            <a:ext cx="5758639" cy="4122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121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Position evaluation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84844" y="2120900"/>
            <a:ext cx="3428661" cy="405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782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Minimax </a:t>
            </a:r>
            <a:r>
              <a:rPr lang="en-US" b="1" dirty="0"/>
              <a:t>algorithm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76325" y="2165350"/>
            <a:ext cx="10045700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4974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minimax alpha-beat </a:t>
            </a:r>
            <a:r>
              <a:rPr lang="en-US" b="1" dirty="0" smtClean="0"/>
              <a:t>pruning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More </a:t>
            </a:r>
            <a:r>
              <a:rPr lang="en-US" dirty="0"/>
              <a:t>information you can see it at 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en.wikipedia.org/wiki/Alpha%E2%80%93beta_pruning</a:t>
            </a:r>
            <a:endParaRPr lang="en-US" dirty="0" smtClean="0"/>
          </a:p>
          <a:p>
            <a:endParaRPr lang="en-US" dirty="0"/>
          </a:p>
          <a:p>
            <a:r>
              <a:rPr lang="en-US" dirty="0"/>
              <a:t>or watch a video </a:t>
            </a:r>
            <a:r>
              <a:rPr lang="en-US" dirty="0">
                <a:hlinkClick r:id="rId3"/>
              </a:rPr>
              <a:t>alpha beta prunning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673" y="1692925"/>
            <a:ext cx="9815513" cy="4907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18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smtClean="0"/>
              <a:t>alpha-beat pruning cont.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More </a:t>
            </a:r>
            <a:r>
              <a:rPr lang="en-US" dirty="0"/>
              <a:t>information you can see it at 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en.wikipedia.org/wiki/Alpha%E2%80%93beta_pruning</a:t>
            </a:r>
            <a:endParaRPr lang="en-US" dirty="0" smtClean="0"/>
          </a:p>
          <a:p>
            <a:endParaRPr lang="en-US" dirty="0"/>
          </a:p>
          <a:p>
            <a:r>
              <a:rPr lang="en-US" dirty="0"/>
              <a:t>or watch a video </a:t>
            </a:r>
            <a:r>
              <a:rPr lang="en-US" dirty="0">
                <a:hlinkClick r:id="rId3"/>
              </a:rPr>
              <a:t>alpha beta prunning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10972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Hosting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</a:t>
            </a:r>
            <a:r>
              <a:rPr lang="en-US" dirty="0" smtClean="0"/>
              <a:t>an be visited by mobile devices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848" y="2532248"/>
            <a:ext cx="10058400" cy="3667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64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medium.freecodecamp.org/simple-chess-ai-step-by-step-1d55a9266977</a:t>
            </a:r>
            <a:endParaRPr lang="en-US" dirty="0" smtClean="0"/>
          </a:p>
          <a:p>
            <a:r>
              <a:rPr lang="en-US" dirty="0" smtClean="0"/>
              <a:t>My </a:t>
            </a:r>
            <a:r>
              <a:rPr lang="en-US" dirty="0" err="1" smtClean="0"/>
              <a:t>Github</a:t>
            </a:r>
            <a:r>
              <a:rPr lang="en-US" dirty="0"/>
              <a:t>: </a:t>
            </a: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github.com/RockSoda/chessgame</a:t>
            </a:r>
            <a:endParaRPr lang="en-US" dirty="0" smtClean="0"/>
          </a:p>
          <a:p>
            <a:r>
              <a:rPr lang="en-US" dirty="0"/>
              <a:t>Go To Game: </a:t>
            </a:r>
            <a:r>
              <a:rPr lang="en-US" dirty="0">
                <a:hlinkClick r:id="rId4"/>
              </a:rPr>
              <a:t>https://</a:t>
            </a:r>
            <a:r>
              <a:rPr lang="en-US" dirty="0" err="1">
                <a:hlinkClick r:id="rId4"/>
              </a:rPr>
              <a:t>chessaihost.firebaseapp.com</a:t>
            </a:r>
            <a:r>
              <a:rPr lang="en-US" dirty="0">
                <a:hlinkClick r:id="rId4"/>
              </a:rPr>
              <a:t>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1165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Wood Type</Template>
  <TotalTime>67</TotalTime>
  <Words>68</Words>
  <Application>Microsoft Macintosh PowerPoint</Application>
  <PresentationFormat>Widescreen</PresentationFormat>
  <Paragraphs>27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Calibri</vt:lpstr>
      <vt:lpstr>Rockwell</vt:lpstr>
      <vt:lpstr>Rockwell Condensed</vt:lpstr>
      <vt:lpstr>Rockwell Extra Bold</vt:lpstr>
      <vt:lpstr>Wingdings</vt:lpstr>
      <vt:lpstr>Wood Type</vt:lpstr>
      <vt:lpstr>Chess Game</vt:lpstr>
      <vt:lpstr>Functions</vt:lpstr>
      <vt:lpstr>Collection of moves</vt:lpstr>
      <vt:lpstr>Position evaluation</vt:lpstr>
      <vt:lpstr>Minimax algorithm</vt:lpstr>
      <vt:lpstr>minimax alpha-beat pruning</vt:lpstr>
      <vt:lpstr>alpha-beat pruning cont.</vt:lpstr>
      <vt:lpstr>Hosting</vt:lpstr>
      <vt:lpstr>References</vt:lpstr>
    </vt:vector>
  </TitlesOfParts>
  <Company/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Chess Game</dc:title>
  <dc:creator>XIAOHAN YU</dc:creator>
  <cp:lastModifiedBy>XIAOHAN YU</cp:lastModifiedBy>
  <cp:revision>7</cp:revision>
  <dcterms:created xsi:type="dcterms:W3CDTF">2017-11-09T02:46:06Z</dcterms:created>
  <dcterms:modified xsi:type="dcterms:W3CDTF">2017-11-30T02:53:21Z</dcterms:modified>
</cp:coreProperties>
</file>